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2" r:id="rId2"/>
    <p:sldId id="343" r:id="rId3"/>
    <p:sldId id="336" r:id="rId4"/>
    <p:sldId id="344" r:id="rId5"/>
    <p:sldId id="335" r:id="rId6"/>
    <p:sldId id="345" r:id="rId7"/>
    <p:sldId id="33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8772" autoAdjust="0"/>
  </p:normalViewPr>
  <p:slideViewPr>
    <p:cSldViewPr snapToGrid="0" showGuides="1">
      <p:cViewPr varScale="1">
        <p:scale>
          <a:sx n="91" d="100"/>
          <a:sy n="91" d="100"/>
        </p:scale>
        <p:origin x="370" y="6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98E2F0-187F-47C8-A296-702649940BDB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086C2-960B-40C5-AFD2-DB046CDE5CC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pPr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00875" y="2435379"/>
            <a:ext cx="6607899" cy="1875821"/>
            <a:chOff x="500875" y="1952543"/>
            <a:chExt cx="6607899" cy="1875821"/>
          </a:xfrm>
        </p:grpSpPr>
        <p:grpSp>
          <p:nvGrpSpPr>
            <p:cNvPr id="2" name="그룹 1"/>
            <p:cNvGrpSpPr/>
            <p:nvPr/>
          </p:nvGrpSpPr>
          <p:grpSpPr>
            <a:xfrm>
              <a:off x="558064" y="3058923"/>
              <a:ext cx="1369322" cy="769441"/>
              <a:chOff x="471977" y="2691080"/>
              <a:chExt cx="1369322" cy="76944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71977" y="2691080"/>
                <a:ext cx="1013419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400" b="1" spc="-150" dirty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5</a:t>
                </a:r>
                <a:r>
                  <a:rPr lang="ko-KR" altLang="en-US" sz="4400" b="1" spc="-150" dirty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조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827880" y="2691080"/>
                <a:ext cx="1013419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400" b="1" spc="-150" dirty="0">
                    <a:solidFill>
                      <a:schemeClr val="tx1">
                        <a:lumMod val="20000"/>
                        <a:lumOff val="80000"/>
                        <a:alpha val="1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5</a:t>
                </a:r>
                <a:r>
                  <a:rPr lang="ko-KR" altLang="en-US" sz="4400" b="1" spc="-150" dirty="0">
                    <a:solidFill>
                      <a:schemeClr val="tx1">
                        <a:lumMod val="20000"/>
                        <a:lumOff val="80000"/>
                        <a:alpha val="1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조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00875" y="1952543"/>
              <a:ext cx="660789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미래 </a:t>
              </a:r>
              <a:r>
                <a:rPr lang="ko-KR" altLang="en-US" sz="4400" b="1" spc="-150" dirty="0" err="1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모빌리티</a:t>
              </a:r>
              <a:r>
                <a:rPr lang="ko-KR" altLang="en-US" sz="44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 설계 및 제작</a:t>
              </a: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제목 15"/>
          <p:cNvSpPr>
            <a:spLocks noGrp="1"/>
          </p:cNvSpPr>
          <p:nvPr>
            <p:ph type="title"/>
          </p:nvPr>
        </p:nvSpPr>
        <p:spPr>
          <a:xfrm>
            <a:off x="9821008" y="6433404"/>
            <a:ext cx="2370992" cy="424596"/>
          </a:xfrm>
          <a:solidFill>
            <a:schemeClr val="tx2"/>
          </a:solidFill>
        </p:spPr>
        <p:txBody>
          <a:bodyPr>
            <a:normAutofit fontScale="90000"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9856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263852" y="2765631"/>
            <a:ext cx="6237605" cy="615010"/>
            <a:chOff x="2263852" y="2348538"/>
            <a:chExt cx="6237605" cy="615010"/>
          </a:xfrm>
        </p:grpSpPr>
        <p:sp>
          <p:nvSpPr>
            <p:cNvPr id="68" name="TextBox 67"/>
            <p:cNvSpPr txBox="1"/>
            <p:nvPr/>
          </p:nvSpPr>
          <p:spPr>
            <a:xfrm>
              <a:off x="2263852" y="2348538"/>
              <a:ext cx="6237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accent4"/>
                  </a:solidFill>
                </a:rPr>
                <a:t>초음파 센서의 측정 거리에 따라서 </a:t>
              </a:r>
              <a:r>
                <a:rPr lang="ko-KR" altLang="en-US" dirty="0" err="1">
                  <a:solidFill>
                    <a:schemeClr val="accent4"/>
                  </a:solidFill>
                </a:rPr>
                <a:t>서보</a:t>
              </a:r>
              <a:r>
                <a:rPr lang="ko-KR" altLang="en-US" dirty="0">
                  <a:solidFill>
                    <a:schemeClr val="accent4"/>
                  </a:solidFill>
                </a:rPr>
                <a:t> 모터의 각도가 변화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89252" y="2624994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6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2263852" y="3990614"/>
            <a:ext cx="5984331" cy="615010"/>
            <a:chOff x="2263852" y="2348538"/>
            <a:chExt cx="5984331" cy="615010"/>
          </a:xfrm>
        </p:grpSpPr>
        <p:sp>
          <p:nvSpPr>
            <p:cNvPr id="70" name="TextBox 69"/>
            <p:cNvSpPr txBox="1"/>
            <p:nvPr/>
          </p:nvSpPr>
          <p:spPr>
            <a:xfrm>
              <a:off x="2263852" y="2348538"/>
              <a:ext cx="5984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"/>
                </a:rPr>
                <a:t>초음파 센서에서 거리가 멀어질수록 각도가 크게 벌어짐</a:t>
              </a:r>
              <a:endParaRPr lang="en-US" altLang="ko-KR" dirty="0">
                <a:latin typeface="나눔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289252" y="2624994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6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2307814" y="5231639"/>
            <a:ext cx="6942926" cy="566884"/>
            <a:chOff x="2263852" y="2396664"/>
            <a:chExt cx="6942926" cy="566884"/>
          </a:xfrm>
        </p:grpSpPr>
        <p:sp>
          <p:nvSpPr>
            <p:cNvPr id="73" name="TextBox 72"/>
            <p:cNvSpPr txBox="1"/>
            <p:nvPr/>
          </p:nvSpPr>
          <p:spPr>
            <a:xfrm>
              <a:off x="2263852" y="2396664"/>
              <a:ext cx="69429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accent4"/>
                  </a:solidFill>
                </a:rPr>
                <a:t>가변 저항을 이용해 </a:t>
              </a:r>
              <a:r>
                <a:rPr lang="ko-KR" altLang="en-US" dirty="0" err="1">
                  <a:solidFill>
                    <a:schemeClr val="accent4"/>
                  </a:solidFill>
                </a:rPr>
                <a:t>서보</a:t>
              </a:r>
              <a:r>
                <a:rPr lang="ko-KR" altLang="en-US" dirty="0">
                  <a:solidFill>
                    <a:schemeClr val="accent4"/>
                  </a:solidFill>
                </a:rPr>
                <a:t> 모터의 변화 각도를 제한</a:t>
              </a:r>
              <a:r>
                <a:rPr lang="en-US" altLang="ko-KR" dirty="0">
                  <a:solidFill>
                    <a:schemeClr val="accent4"/>
                  </a:solidFill>
                </a:rPr>
                <a:t>(</a:t>
              </a:r>
              <a:r>
                <a:rPr lang="ko-KR" altLang="en-US" dirty="0">
                  <a:solidFill>
                    <a:schemeClr val="accent4"/>
                  </a:solidFill>
                </a:rPr>
                <a:t>최소 각도 </a:t>
              </a:r>
              <a:r>
                <a:rPr lang="en-US" altLang="ko-KR" dirty="0">
                  <a:solidFill>
                    <a:schemeClr val="accent4"/>
                  </a:solidFill>
                </a:rPr>
                <a:t>90</a:t>
              </a:r>
              <a:r>
                <a:rPr lang="ko-KR" altLang="en-US" dirty="0">
                  <a:solidFill>
                    <a:schemeClr val="accent4"/>
                  </a:solidFill>
                </a:rPr>
                <a:t>도</a:t>
              </a:r>
              <a:r>
                <a:rPr lang="en-US" altLang="ko-KR" dirty="0">
                  <a:solidFill>
                    <a:schemeClr val="accent4"/>
                  </a:solidFill>
                </a:rPr>
                <a:t>)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289252" y="2624994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26" name="제목 15"/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43980" y="645071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과제</a:t>
            </a:r>
          </a:p>
        </p:txBody>
      </p:sp>
      <p:sp>
        <p:nvSpPr>
          <p:cNvPr id="27" name="제목 15"/>
          <p:cNvSpPr txBox="1">
            <a:spLocks/>
          </p:cNvSpPr>
          <p:nvPr/>
        </p:nvSpPr>
        <p:spPr>
          <a:xfrm>
            <a:off x="9815152" y="6418756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1925987" y="1929571"/>
            <a:ext cx="0" cy="459740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타원 39"/>
          <p:cNvSpPr/>
          <p:nvPr/>
        </p:nvSpPr>
        <p:spPr>
          <a:xfrm>
            <a:off x="1739480" y="2790424"/>
            <a:ext cx="388681" cy="388681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1731646" y="4019238"/>
            <a:ext cx="388681" cy="388681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1723812" y="5215968"/>
            <a:ext cx="388681" cy="388681"/>
          </a:xfrm>
          <a:prstGeom prst="ellipse">
            <a:avLst/>
          </a:prstGeom>
          <a:solidFill>
            <a:srgbClr val="FBFBFB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0FA5DB-8C37-41D3-8943-927F50D14D37}"/>
              </a:ext>
            </a:extLst>
          </p:cNvPr>
          <p:cNvSpPr txBox="1"/>
          <p:nvPr/>
        </p:nvSpPr>
        <p:spPr>
          <a:xfrm>
            <a:off x="803453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1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03453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2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43980" y="645071"/>
            <a:ext cx="21600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 err="1">
                <a:solidFill>
                  <a:schemeClr val="accent4"/>
                </a:solidFill>
                <a:latin typeface="+mj-ea"/>
                <a:ea typeface="+mj-ea"/>
              </a:rPr>
              <a:t>Flowgorithm</a:t>
            </a:r>
            <a:endParaRPr lang="ko-KR" altLang="en-US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sp>
        <p:nvSpPr>
          <p:cNvPr id="6" name="제목 15">
            <a:extLst>
              <a:ext uri="{FF2B5EF4-FFF2-40B4-BE49-F238E27FC236}">
                <a16:creationId xmlns:a16="http://schemas.microsoft.com/office/drawing/2014/main" id="{76D7ACB5-A377-4E17-B651-29679672A135}"/>
              </a:ext>
            </a:extLst>
          </p:cNvPr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3ED521-EB25-4C6A-9F6D-DCF1D0A25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048" y="1934845"/>
            <a:ext cx="4713903" cy="463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22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03453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3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243980" y="645071"/>
            <a:ext cx="17620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회로 설계</a:t>
            </a:r>
          </a:p>
        </p:txBody>
      </p:sp>
      <p:sp>
        <p:nvSpPr>
          <p:cNvPr id="80" name="제목 15"/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FBCCA-8584-4D65-B884-976DA060767B}"/>
              </a:ext>
            </a:extLst>
          </p:cNvPr>
          <p:cNvSpPr txBox="1"/>
          <p:nvPr/>
        </p:nvSpPr>
        <p:spPr>
          <a:xfrm>
            <a:off x="7958493" y="3339459"/>
            <a:ext cx="184731" cy="600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endParaRPr lang="ko-KR" altLang="en-US" sz="1600" dirty="0">
              <a:solidFill>
                <a:schemeClr val="accent4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B88181-8577-4A48-84DE-14ED3B8B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972274" y="1478045"/>
            <a:ext cx="4247451" cy="566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54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03453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4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243980" y="645071"/>
            <a:ext cx="16466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작동코드</a:t>
            </a:r>
          </a:p>
        </p:txBody>
      </p:sp>
      <p:sp>
        <p:nvSpPr>
          <p:cNvPr id="80" name="제목 15"/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FBCCA-8584-4D65-B884-976DA060767B}"/>
              </a:ext>
            </a:extLst>
          </p:cNvPr>
          <p:cNvSpPr txBox="1"/>
          <p:nvPr/>
        </p:nvSpPr>
        <p:spPr>
          <a:xfrm>
            <a:off x="7958493" y="3339459"/>
            <a:ext cx="184731" cy="600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endParaRPr lang="ko-KR" altLang="en-US" sz="1600" dirty="0">
              <a:solidFill>
                <a:schemeClr val="accent4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6B861B9-0136-4A80-BAAA-77111F14C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75" y="2201650"/>
            <a:ext cx="3806038" cy="42567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2B671D-5741-492A-B34C-FFB46FBA77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7"/>
          <a:stretch/>
        </p:blipFill>
        <p:spPr>
          <a:xfrm>
            <a:off x="6786693" y="1857101"/>
            <a:ext cx="3909269" cy="474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8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03453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5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243980" y="645071"/>
            <a:ext cx="17620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작동 모습</a:t>
            </a:r>
          </a:p>
        </p:txBody>
      </p:sp>
      <p:sp>
        <p:nvSpPr>
          <p:cNvPr id="80" name="제목 15"/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FBCCA-8584-4D65-B884-976DA060767B}"/>
              </a:ext>
            </a:extLst>
          </p:cNvPr>
          <p:cNvSpPr txBox="1"/>
          <p:nvPr/>
        </p:nvSpPr>
        <p:spPr>
          <a:xfrm>
            <a:off x="7958493" y="3339459"/>
            <a:ext cx="184731" cy="600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endParaRPr lang="ko-KR" altLang="en-US" sz="1600" dirty="0">
              <a:solidFill>
                <a:schemeClr val="accent4"/>
              </a:solidFill>
            </a:endParaRPr>
          </a:p>
        </p:txBody>
      </p:sp>
      <p:pic>
        <p:nvPicPr>
          <p:cNvPr id="2" name="과제7">
            <a:hlinkClick r:id="" action="ppaction://media"/>
            <a:extLst>
              <a:ext uri="{FF2B5EF4-FFF2-40B4-BE49-F238E27FC236}">
                <a16:creationId xmlns:a16="http://schemas.microsoft.com/office/drawing/2014/main" id="{02CA61C9-4C9F-4CAC-BF04-48D1D20509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423639" y="1022183"/>
            <a:ext cx="36576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71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57895" y="3058825"/>
            <a:ext cx="2076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11666" y="3643600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5</a:t>
            </a:r>
            <a:r>
              <a:rPr lang="ko-KR" altLang="en-US" sz="1400" dirty="0">
                <a:solidFill>
                  <a:schemeClr val="bg1"/>
                </a:solidFill>
              </a:rPr>
              <a:t>조</a:t>
            </a:r>
          </a:p>
        </p:txBody>
      </p:sp>
      <p:sp>
        <p:nvSpPr>
          <p:cNvPr id="5" name="제목 15"/>
          <p:cNvSpPr txBox="1">
            <a:spLocks/>
          </p:cNvSpPr>
          <p:nvPr/>
        </p:nvSpPr>
        <p:spPr>
          <a:xfrm>
            <a:off x="9821008" y="6433404"/>
            <a:ext cx="2370992" cy="424596"/>
          </a:xfrm>
          <a:prstGeom prst="rect">
            <a:avLst/>
          </a:prstGeom>
          <a:solidFill>
            <a:schemeClr val="accent5"/>
          </a:solidFill>
        </p:spPr>
        <p:txBody>
          <a:bodyPr>
            <a:normAutofit fontScale="67500" lnSpcReduction="20000"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2468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bg1">
              <a:lumMod val="85000"/>
            </a:schemeClr>
          </a:solidFill>
        </a:ln>
      </a:spPr>
      <a:bodyPr rtlCol="0" anchor="ctr"/>
      <a:lstStyle>
        <a:defPPr algn="ctr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72</Words>
  <Application>Microsoft Office PowerPoint</Application>
  <PresentationFormat>와이드스크린</PresentationFormat>
  <Paragraphs>27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</vt:lpstr>
      <vt:lpstr>나눔스퀘어라운드 Regular</vt:lpstr>
      <vt:lpstr>맑은 고딕</vt:lpstr>
      <vt:lpstr>Arial</vt:lpstr>
      <vt:lpstr>Office 테마</vt:lpstr>
      <vt:lpstr>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손 희원</cp:lastModifiedBy>
  <cp:revision>83</cp:revision>
  <dcterms:created xsi:type="dcterms:W3CDTF">2015-07-07T04:48:58Z</dcterms:created>
  <dcterms:modified xsi:type="dcterms:W3CDTF">2019-12-30T06:14:04Z</dcterms:modified>
</cp:coreProperties>
</file>

<file path=docProps/thumbnail.jpeg>
</file>